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68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17BA8D30-41C1-4D5A-8C15-AF37B1055CE0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E5A608F7-D4E1-4AEE-BCC3-C951DD26AF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45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08229-74EC-4B07-9806-84CE94EAF3A9}" type="datetime1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74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18FA-FCA0-4A43-B11E-6542D0993B6B}" type="datetime1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6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22F7-C952-48FE-B1FA-54D3357B67CF}" type="datetime1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72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8049-460E-4931-8CA3-0226CA0A6F4F}" type="datetime1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73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5C47-E647-4B48-AF05-38EDC07C6762}" type="datetime1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65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8E55-28F5-41C1-913E-EA958FCC9110}" type="datetime1">
              <a:rPr lang="fr-FR" smtClean="0"/>
              <a:t>18/06/2024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51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153-39E8-42C0-9D55-A13E06497983}" type="datetime1">
              <a:rPr lang="fr-FR" smtClean="0"/>
              <a:t>18/06/2024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48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5E52-93A8-4DB1-A2D2-99810C884FEB}" type="datetime1">
              <a:rPr lang="fr-FR" smtClean="0"/>
              <a:t>18/06/2024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12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3EAE-8C78-490D-90F0-131611171881}" type="datetime1">
              <a:rPr lang="fr-FR" smtClean="0"/>
              <a:t>18/06/2024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22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080-1870-4EC8-84F1-C4672838B7BE}" type="datetime1">
              <a:rPr lang="fr-FR" smtClean="0"/>
              <a:t>18/06/2024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34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D926-CE23-4E3D-A7B9-81FC27D12FBF}" type="datetime1">
              <a:rPr lang="fr-FR" smtClean="0"/>
              <a:t>18/06/2024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6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954AE-39E1-4F4D-BE7F-9C4BCA2B81AE}" type="datetime1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2EC1B-E87D-414F-8962-92899216A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69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827957" y="188640"/>
            <a:ext cx="1989139" cy="756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Président 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Luc PLESSIER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(FNCV)</a:t>
            </a:r>
            <a:endParaRPr lang="fr-FR" sz="1000" i="1" dirty="0">
              <a:solidFill>
                <a:schemeClr val="tx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1748808" y="1174837"/>
            <a:ext cx="1476000" cy="669987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Vice-président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Raoul </a:t>
            </a:r>
            <a:r>
              <a:rPr lang="fr-FR" sz="1000" i="1" dirty="0">
                <a:solidFill>
                  <a:schemeClr val="tx1"/>
                </a:solidFill>
              </a:rPr>
              <a:t>CAPPI</a:t>
            </a:r>
          </a:p>
          <a:p>
            <a:pPr algn="ctr"/>
            <a:r>
              <a:rPr lang="fr-FR" sz="1000" i="1" dirty="0">
                <a:solidFill>
                  <a:schemeClr val="tx1"/>
                </a:solidFill>
              </a:rPr>
              <a:t>(FNACA)</a:t>
            </a:r>
          </a:p>
          <a:p>
            <a:pPr algn="ctr"/>
            <a:endParaRPr lang="fr-FR" sz="600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501336" y="1182104"/>
            <a:ext cx="1476000" cy="66272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Vice-président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Pierre MARTIN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(ANACR)</a:t>
            </a:r>
          </a:p>
          <a:p>
            <a:pPr algn="ctr"/>
            <a:endParaRPr lang="fr-FR" sz="1000" i="1" dirty="0" smtClean="0">
              <a:solidFill>
                <a:schemeClr val="tx1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208584" y="1052752"/>
            <a:ext cx="74888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à coins arrondis 35"/>
          <p:cNvSpPr/>
          <p:nvPr/>
        </p:nvSpPr>
        <p:spPr>
          <a:xfrm>
            <a:off x="2320292" y="2132856"/>
            <a:ext cx="1521000" cy="756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Secrétaire Général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Gilbert ROBINET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(Union Fédérale)</a:t>
            </a:r>
            <a:endParaRPr lang="fr-FR" sz="1000" i="1" dirty="0">
              <a:solidFill>
                <a:schemeClr val="tx1"/>
              </a:solidFill>
            </a:endParaRPr>
          </a:p>
        </p:txBody>
      </p:sp>
      <p:cxnSp>
        <p:nvCxnSpPr>
          <p:cNvPr id="43" name="Connecteur droit 42"/>
          <p:cNvCxnSpPr/>
          <p:nvPr/>
        </p:nvCxnSpPr>
        <p:spPr>
          <a:xfrm flipH="1">
            <a:off x="3068316" y="1988840"/>
            <a:ext cx="1897160" cy="38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080792" y="1988840"/>
            <a:ext cx="0" cy="14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à coins arrondis 76"/>
          <p:cNvSpPr/>
          <p:nvPr/>
        </p:nvSpPr>
        <p:spPr>
          <a:xfrm>
            <a:off x="3284565" y="3273244"/>
            <a:ext cx="1396800" cy="756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Secrétaire G</a:t>
            </a:r>
            <a:r>
              <a:rPr lang="fr-FR" sz="1000" b="1" u="sng" baseline="30000" dirty="0" smtClean="0">
                <a:solidFill>
                  <a:schemeClr val="tx1"/>
                </a:solidFill>
              </a:rPr>
              <a:t>al</a:t>
            </a:r>
            <a:r>
              <a:rPr lang="fr-FR" sz="1000" b="1" u="sng" dirty="0" smtClean="0">
                <a:solidFill>
                  <a:schemeClr val="tx1"/>
                </a:solidFill>
              </a:rPr>
              <a:t> adjoint 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Jean-Paul BACHET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(AACRMI)</a:t>
            </a:r>
            <a:endParaRPr lang="fr-FR" sz="1000" i="1" dirty="0">
              <a:solidFill>
                <a:schemeClr val="tx1"/>
              </a:solidFill>
            </a:endParaRPr>
          </a:p>
        </p:txBody>
      </p:sp>
      <p:cxnSp>
        <p:nvCxnSpPr>
          <p:cNvPr id="102" name="Connecteur droit 101"/>
          <p:cNvCxnSpPr/>
          <p:nvPr/>
        </p:nvCxnSpPr>
        <p:spPr>
          <a:xfrm>
            <a:off x="6072811" y="1993480"/>
            <a:ext cx="0" cy="14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>
            <a:off x="2608730" y="3154787"/>
            <a:ext cx="4536504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flipH="1">
            <a:off x="1208584" y="1052736"/>
            <a:ext cx="1" cy="1081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7137243" y="1052752"/>
            <a:ext cx="0" cy="12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>
            <a:off x="8697416" y="1052736"/>
            <a:ext cx="0" cy="12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à coins arrondis 143"/>
          <p:cNvSpPr/>
          <p:nvPr/>
        </p:nvSpPr>
        <p:spPr>
          <a:xfrm>
            <a:off x="308624" y="5202944"/>
            <a:ext cx="1260000" cy="36004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Colette </a:t>
            </a:r>
            <a:r>
              <a:rPr lang="fr-FR" sz="900" dirty="0">
                <a:solidFill>
                  <a:schemeClr val="tx1"/>
                </a:solidFill>
              </a:rPr>
              <a:t>LAVAUX</a:t>
            </a:r>
          </a:p>
          <a:p>
            <a:pPr algn="ctr"/>
            <a:r>
              <a:rPr lang="fr-FR" sz="900" i="1" dirty="0">
                <a:solidFill>
                  <a:schemeClr val="tx1"/>
                </a:solidFill>
              </a:rPr>
              <a:t>(FNCPG-CATM) </a:t>
            </a:r>
          </a:p>
          <a:p>
            <a:pPr algn="ctr"/>
            <a:endParaRPr lang="fr-FR" sz="1000" b="1" u="sng" dirty="0" smtClean="0">
              <a:solidFill>
                <a:schemeClr val="tx1"/>
              </a:solidFill>
            </a:endParaRPr>
          </a:p>
        </p:txBody>
      </p:sp>
      <p:sp>
        <p:nvSpPr>
          <p:cNvPr id="156" name="Rectangle à coins arrondis 155"/>
          <p:cNvSpPr/>
          <p:nvPr/>
        </p:nvSpPr>
        <p:spPr>
          <a:xfrm>
            <a:off x="308624" y="5746297"/>
            <a:ext cx="1260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Danielle BONHEUR</a:t>
            </a:r>
            <a:endParaRPr lang="fr-FR" sz="900" dirty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(FOPAC)</a:t>
            </a:r>
            <a:endParaRPr lang="fr-FR" sz="900" i="1" dirty="0">
              <a:solidFill>
                <a:schemeClr val="tx1"/>
              </a:solidFill>
            </a:endParaRPr>
          </a:p>
          <a:p>
            <a:pPr algn="ctr"/>
            <a:endParaRPr lang="fr-FR" sz="1000" b="1" u="sng" dirty="0" smtClean="0">
              <a:solidFill>
                <a:schemeClr val="tx1"/>
              </a:solidFill>
            </a:endParaRPr>
          </a:p>
        </p:txBody>
      </p:sp>
      <p:cxnSp>
        <p:nvCxnSpPr>
          <p:cNvPr id="186" name="Connecteur droit 185"/>
          <p:cNvCxnSpPr/>
          <p:nvPr/>
        </p:nvCxnSpPr>
        <p:spPr>
          <a:xfrm>
            <a:off x="222567" y="4149080"/>
            <a:ext cx="5658" cy="20522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188"/>
          <p:cNvCxnSpPr/>
          <p:nvPr/>
        </p:nvCxnSpPr>
        <p:spPr>
          <a:xfrm flipH="1">
            <a:off x="4856037" y="945020"/>
            <a:ext cx="6788" cy="32040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ZoneTexte 193"/>
          <p:cNvSpPr txBox="1"/>
          <p:nvPr/>
        </p:nvSpPr>
        <p:spPr>
          <a:xfrm>
            <a:off x="5946419" y="104714"/>
            <a:ext cx="354308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</a:rPr>
              <a:t>ORGANIGRAMME</a:t>
            </a:r>
          </a:p>
          <a:p>
            <a:pPr algn="ctr"/>
            <a:r>
              <a:rPr lang="fr-FR" sz="1200" dirty="0"/>
              <a:t>d</a:t>
            </a:r>
            <a:r>
              <a:rPr lang="fr-FR" sz="1200" dirty="0" smtClean="0"/>
              <a:t>e l’Union Française des Associations de Combattants</a:t>
            </a:r>
          </a:p>
          <a:p>
            <a:pPr algn="ctr"/>
            <a:r>
              <a:rPr lang="fr-FR" sz="1200" dirty="0" smtClean="0"/>
              <a:t> et de Victimes de Guerre</a:t>
            </a:r>
          </a:p>
          <a:p>
            <a:pPr algn="ctr"/>
            <a:r>
              <a:rPr lang="fr-FR" sz="1200" b="1" dirty="0" smtClean="0"/>
              <a:t>2024 – 2025</a:t>
            </a:r>
            <a:endParaRPr lang="fr-FR" sz="1200" b="1" dirty="0"/>
          </a:p>
        </p:txBody>
      </p:sp>
      <p:cxnSp>
        <p:nvCxnSpPr>
          <p:cNvPr id="197" name="Connecteur droit 196"/>
          <p:cNvCxnSpPr/>
          <p:nvPr/>
        </p:nvCxnSpPr>
        <p:spPr>
          <a:xfrm>
            <a:off x="3090222" y="2924944"/>
            <a:ext cx="0" cy="2160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Espace réservé du pied de page 201"/>
          <p:cNvSpPr>
            <a:spLocks noGrp="1"/>
          </p:cNvSpPr>
          <p:nvPr>
            <p:ph type="ftr" sz="quarter" idx="11"/>
          </p:nvPr>
        </p:nvSpPr>
        <p:spPr>
          <a:xfrm>
            <a:off x="8538650" y="6376243"/>
            <a:ext cx="1166878" cy="365125"/>
          </a:xfrm>
        </p:spPr>
        <p:txBody>
          <a:bodyPr/>
          <a:lstStyle/>
          <a:p>
            <a:r>
              <a:rPr lang="fr-FR" sz="1000" dirty="0" smtClean="0"/>
              <a:t>18 </a:t>
            </a:r>
            <a:r>
              <a:rPr lang="fr-FR" sz="1000" dirty="0" smtClean="0"/>
              <a:t>juin 2024</a:t>
            </a:r>
            <a:endParaRPr lang="fr-FR" sz="1000" dirty="0"/>
          </a:p>
        </p:txBody>
      </p:sp>
      <p:cxnSp>
        <p:nvCxnSpPr>
          <p:cNvPr id="53" name="Connecteur droit 52"/>
          <p:cNvCxnSpPr/>
          <p:nvPr/>
        </p:nvCxnSpPr>
        <p:spPr>
          <a:xfrm flipH="1">
            <a:off x="4943136" y="1993479"/>
            <a:ext cx="1134000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FAC COMPTA\Desktop\Mes documents\UFAC\LOGO UFA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09" y="125861"/>
            <a:ext cx="847659" cy="85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Connecteur droit 55"/>
          <p:cNvCxnSpPr/>
          <p:nvPr/>
        </p:nvCxnSpPr>
        <p:spPr>
          <a:xfrm>
            <a:off x="7137243" y="3154787"/>
            <a:ext cx="0" cy="10800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>
            <a:off x="9489504" y="4149079"/>
            <a:ext cx="4" cy="2160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à coins arrondis 56"/>
          <p:cNvSpPr/>
          <p:nvPr/>
        </p:nvSpPr>
        <p:spPr>
          <a:xfrm>
            <a:off x="5312311" y="2132840"/>
            <a:ext cx="1521000" cy="756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Trésorier Général</a:t>
            </a:r>
            <a:r>
              <a:rPr lang="fr-FR" sz="1000" b="1" u="sng" baseline="30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Gilles SURIREY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(Union Fédérale)</a:t>
            </a:r>
            <a:endParaRPr lang="fr-FR" sz="1000" i="1" dirty="0">
              <a:solidFill>
                <a:schemeClr val="tx1"/>
              </a:solidFill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184480" y="1178880"/>
            <a:ext cx="1476000" cy="665944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Vice-président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Gérard ANES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(Union Fédérale)</a:t>
            </a:r>
            <a:endParaRPr lang="fr-FR" sz="1000" i="1" dirty="0">
              <a:solidFill>
                <a:schemeClr val="tx1"/>
              </a:solidFill>
            </a:endParaRPr>
          </a:p>
          <a:p>
            <a:pPr algn="ctr"/>
            <a:endParaRPr lang="fr-FR" sz="600" dirty="0" smtClean="0">
              <a:solidFill>
                <a:schemeClr val="tx1"/>
              </a:solidFill>
            </a:endParaRPr>
          </a:p>
        </p:txBody>
      </p:sp>
      <p:cxnSp>
        <p:nvCxnSpPr>
          <p:cNvPr id="66" name="Connecteur droit 65"/>
          <p:cNvCxnSpPr/>
          <p:nvPr/>
        </p:nvCxnSpPr>
        <p:spPr>
          <a:xfrm>
            <a:off x="2648744" y="1052736"/>
            <a:ext cx="0" cy="12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à coins arrondis 67"/>
          <p:cNvSpPr/>
          <p:nvPr/>
        </p:nvSpPr>
        <p:spPr>
          <a:xfrm>
            <a:off x="3260976" y="1160872"/>
            <a:ext cx="1476000" cy="683952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Vice-président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Hubert </a:t>
            </a:r>
            <a:r>
              <a:rPr lang="fr-FR" sz="1000" dirty="0">
                <a:solidFill>
                  <a:schemeClr val="tx1"/>
                </a:solidFill>
              </a:rPr>
              <a:t>CHAZEAU</a:t>
            </a:r>
          </a:p>
          <a:p>
            <a:pPr algn="ctr"/>
            <a:r>
              <a:rPr lang="fr-FR" sz="1000" i="1" dirty="0">
                <a:solidFill>
                  <a:schemeClr val="tx1"/>
                </a:solidFill>
              </a:rPr>
              <a:t>(FNCPG-CATM)</a:t>
            </a:r>
          </a:p>
          <a:p>
            <a:pPr algn="ctr"/>
            <a:endParaRPr lang="fr-FR" sz="600" dirty="0" smtClean="0">
              <a:solidFill>
                <a:schemeClr val="tx1"/>
              </a:solidFill>
            </a:endParaRPr>
          </a:p>
        </p:txBody>
      </p:sp>
      <p:cxnSp>
        <p:nvCxnSpPr>
          <p:cNvPr id="69" name="Connecteur droit 68"/>
          <p:cNvCxnSpPr/>
          <p:nvPr/>
        </p:nvCxnSpPr>
        <p:spPr>
          <a:xfrm>
            <a:off x="5563440" y="1052752"/>
            <a:ext cx="0" cy="12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2608730" y="3154787"/>
            <a:ext cx="0" cy="10800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1753673" y="3262787"/>
            <a:ext cx="1396800" cy="756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Secrétaire G</a:t>
            </a:r>
            <a:r>
              <a:rPr lang="fr-FR" sz="1000" b="1" u="sng" baseline="30000" dirty="0" smtClean="0">
                <a:solidFill>
                  <a:schemeClr val="tx1"/>
                </a:solidFill>
              </a:rPr>
              <a:t>al</a:t>
            </a:r>
            <a:r>
              <a:rPr lang="fr-FR" sz="1000" b="1" u="sng" dirty="0" smtClean="0">
                <a:solidFill>
                  <a:schemeClr val="tx1"/>
                </a:solidFill>
              </a:rPr>
              <a:t> adjoint 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Serge AUFFREDOU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(FNCPG-CATM)</a:t>
            </a:r>
            <a:endParaRPr lang="fr-FR" sz="1000" i="1" dirty="0">
              <a:solidFill>
                <a:schemeClr val="tx1"/>
              </a:solidFill>
            </a:endParaRPr>
          </a:p>
        </p:txBody>
      </p:sp>
      <p:sp>
        <p:nvSpPr>
          <p:cNvPr id="82" name="Rectangle à coins arrondis 81"/>
          <p:cNvSpPr/>
          <p:nvPr/>
        </p:nvSpPr>
        <p:spPr>
          <a:xfrm>
            <a:off x="1808316" y="4689120"/>
            <a:ext cx="1260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Jean-Pierre  RAYNAUD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(APLSMV) </a:t>
            </a:r>
          </a:p>
        </p:txBody>
      </p:sp>
      <p:sp>
        <p:nvSpPr>
          <p:cNvPr id="60" name="Rectangle à coins arrondis 59"/>
          <p:cNvSpPr/>
          <p:nvPr/>
        </p:nvSpPr>
        <p:spPr>
          <a:xfrm>
            <a:off x="1791544" y="5733256"/>
            <a:ext cx="1260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Claude  SERY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(FNCAC)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70" name="Connecteur droit 69"/>
          <p:cNvCxnSpPr/>
          <p:nvPr/>
        </p:nvCxnSpPr>
        <p:spPr>
          <a:xfrm>
            <a:off x="5655160" y="3165244"/>
            <a:ext cx="0" cy="10800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à coins arrondis 54"/>
          <p:cNvSpPr/>
          <p:nvPr/>
        </p:nvSpPr>
        <p:spPr>
          <a:xfrm>
            <a:off x="317568" y="4689120"/>
            <a:ext cx="1260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Robert BAPTIER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(ANCAC) </a:t>
            </a:r>
          </a:p>
        </p:txBody>
      </p:sp>
      <p:cxnSp>
        <p:nvCxnSpPr>
          <p:cNvPr id="63" name="Connecteur droit 62"/>
          <p:cNvCxnSpPr/>
          <p:nvPr/>
        </p:nvCxnSpPr>
        <p:spPr>
          <a:xfrm>
            <a:off x="4049217" y="1070752"/>
            <a:ext cx="0" cy="12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à coins arrondis 63"/>
          <p:cNvSpPr/>
          <p:nvPr/>
        </p:nvSpPr>
        <p:spPr>
          <a:xfrm>
            <a:off x="8013504" y="1193152"/>
            <a:ext cx="1476000" cy="651672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Vice-président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Florent RICHARD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(FAGF)</a:t>
            </a:r>
          </a:p>
          <a:p>
            <a:pPr algn="ctr"/>
            <a:endParaRPr lang="fr-FR" sz="1000" i="1" dirty="0" smtClean="0">
              <a:solidFill>
                <a:schemeClr val="tx1"/>
              </a:solidFill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4917160" y="3273244"/>
            <a:ext cx="1396800" cy="756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Secrétaire G</a:t>
            </a:r>
            <a:r>
              <a:rPr lang="fr-FR" sz="1000" b="1" u="sng" baseline="30000" dirty="0" smtClean="0">
                <a:solidFill>
                  <a:schemeClr val="tx1"/>
                </a:solidFill>
              </a:rPr>
              <a:t>al</a:t>
            </a:r>
            <a:r>
              <a:rPr lang="fr-FR" sz="1000" b="1" u="sng" dirty="0" smtClean="0">
                <a:solidFill>
                  <a:schemeClr val="tx1"/>
                </a:solidFill>
              </a:rPr>
              <a:t> adjoint 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Jean LE SAOUT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(FNACA)</a:t>
            </a:r>
            <a:endParaRPr lang="fr-FR" sz="1000" i="1" dirty="0">
              <a:solidFill>
                <a:schemeClr val="tx1"/>
              </a:solidFill>
            </a:endParaRPr>
          </a:p>
        </p:txBody>
      </p:sp>
      <p:cxnSp>
        <p:nvCxnSpPr>
          <p:cNvPr id="52" name="Connecteur droit 51"/>
          <p:cNvCxnSpPr/>
          <p:nvPr/>
        </p:nvCxnSpPr>
        <p:spPr>
          <a:xfrm>
            <a:off x="3995216" y="3165244"/>
            <a:ext cx="0" cy="10800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à coins arrondis 53"/>
          <p:cNvSpPr/>
          <p:nvPr/>
        </p:nvSpPr>
        <p:spPr>
          <a:xfrm>
            <a:off x="6390831" y="3273244"/>
            <a:ext cx="1421164" cy="756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Secrétaire G</a:t>
            </a:r>
            <a:r>
              <a:rPr lang="fr-FR" sz="1000" b="1" u="sng" baseline="30000" dirty="0" smtClean="0">
                <a:solidFill>
                  <a:schemeClr val="tx1"/>
                </a:solidFill>
              </a:rPr>
              <a:t>al</a:t>
            </a:r>
            <a:r>
              <a:rPr lang="fr-FR" sz="1000" b="1" u="sng" dirty="0" smtClean="0">
                <a:solidFill>
                  <a:schemeClr val="tx1"/>
                </a:solidFill>
              </a:rPr>
              <a:t> adjoint 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Joseph WIACEK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(CARAC)</a:t>
            </a:r>
            <a:endParaRPr lang="fr-FR" sz="1000" i="1" dirty="0">
              <a:solidFill>
                <a:schemeClr val="tx1"/>
              </a:solidFill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4917160" y="1182104"/>
            <a:ext cx="1476000" cy="66272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000" b="1" u="sng" dirty="0" smtClean="0">
                <a:solidFill>
                  <a:schemeClr val="tx1"/>
                </a:solidFill>
              </a:rPr>
              <a:t>Vice-présidente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Liliane REHBY</a:t>
            </a:r>
          </a:p>
          <a:p>
            <a:pPr algn="ctr"/>
            <a:r>
              <a:rPr lang="fr-FR" sz="1000" i="1" dirty="0" smtClean="0">
                <a:solidFill>
                  <a:schemeClr val="tx1"/>
                </a:solidFill>
              </a:rPr>
              <a:t>(ARAC)</a:t>
            </a:r>
          </a:p>
          <a:p>
            <a:pPr algn="ctr"/>
            <a:endParaRPr lang="fr-FR" sz="800" i="1" dirty="0" smtClean="0">
              <a:solidFill>
                <a:schemeClr val="tx1"/>
              </a:solidFill>
            </a:endParaRPr>
          </a:p>
          <a:p>
            <a:pPr algn="ctr"/>
            <a:endParaRPr lang="fr-FR" sz="800" i="1" dirty="0" smtClean="0">
              <a:solidFill>
                <a:schemeClr val="tx1"/>
              </a:solidFill>
            </a:endParaRPr>
          </a:p>
          <a:p>
            <a:pPr algn="ctr"/>
            <a:endParaRPr lang="fr-FR" sz="600" dirty="0" smtClean="0">
              <a:solidFill>
                <a:schemeClr val="tx1"/>
              </a:solidFill>
            </a:endParaRPr>
          </a:p>
        </p:txBody>
      </p:sp>
      <p:sp>
        <p:nvSpPr>
          <p:cNvPr id="85" name="Rectangle à coins arrondis 84"/>
          <p:cNvSpPr/>
          <p:nvPr/>
        </p:nvSpPr>
        <p:spPr>
          <a:xfrm>
            <a:off x="1808316" y="5202984"/>
            <a:ext cx="1260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50" dirty="0" smtClean="0">
                <a:solidFill>
                  <a:schemeClr val="tx1"/>
                </a:solidFill>
              </a:rPr>
              <a:t>Jean-Jacques</a:t>
            </a:r>
            <a:r>
              <a:rPr lang="fr-FR" sz="900" dirty="0" smtClean="0">
                <a:solidFill>
                  <a:schemeClr val="tx1"/>
                </a:solidFill>
              </a:rPr>
              <a:t> </a:t>
            </a:r>
            <a:r>
              <a:rPr lang="fr-FR" sz="850" dirty="0" smtClean="0">
                <a:solidFill>
                  <a:schemeClr val="tx1"/>
                </a:solidFill>
              </a:rPr>
              <a:t>D’AMBRA</a:t>
            </a:r>
            <a:endParaRPr lang="fr-FR" sz="850" dirty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(Union Fédérale)</a:t>
            </a:r>
            <a:endParaRPr lang="fr-FR" sz="900" i="1" dirty="0">
              <a:solidFill>
                <a:schemeClr val="tx1"/>
              </a:solidFill>
            </a:endParaRPr>
          </a:p>
          <a:p>
            <a:pPr algn="ctr"/>
            <a:endParaRPr lang="fr-FR" sz="1000" b="1" u="sng" dirty="0" smtClean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45548" y="4175502"/>
            <a:ext cx="8162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u="sng" dirty="0" smtClean="0">
                <a:solidFill>
                  <a:srgbClr val="00B050"/>
                </a:solidFill>
              </a:rPr>
              <a:t>Assesseurs</a:t>
            </a:r>
            <a:endParaRPr lang="fr-FR" sz="1100" b="1" u="sng" dirty="0">
              <a:solidFill>
                <a:srgbClr val="00B050"/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>
          <a:xfrm>
            <a:off x="222567" y="4149080"/>
            <a:ext cx="92669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224808" y="4225159"/>
            <a:ext cx="0" cy="215612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à coins arrondis 85"/>
          <p:cNvSpPr/>
          <p:nvPr/>
        </p:nvSpPr>
        <p:spPr>
          <a:xfrm>
            <a:off x="3368976" y="458116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Philippe ADAM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(La France Mutualiste) 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3368976" y="4175502"/>
            <a:ext cx="139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u="sng" dirty="0" smtClean="0">
                <a:solidFill>
                  <a:srgbClr val="00B050"/>
                </a:solidFill>
              </a:rPr>
              <a:t>Administrateurs</a:t>
            </a:r>
            <a:endParaRPr lang="fr-FR" sz="1100" b="1" u="sng" dirty="0">
              <a:solidFill>
                <a:srgbClr val="00B050"/>
              </a:solidFill>
            </a:endParaRPr>
          </a:p>
        </p:txBody>
      </p:sp>
      <p:sp>
        <p:nvSpPr>
          <p:cNvPr id="88" name="Rectangle à coins arrondis 87"/>
          <p:cNvSpPr/>
          <p:nvPr/>
        </p:nvSpPr>
        <p:spPr>
          <a:xfrm>
            <a:off x="3368976" y="494120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Maurice BRUNET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(FNCR) 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3368976" y="530124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Michel CHEMINAL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(La France Mutualiste) 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3368976" y="566128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Paulette CHOVELON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(FNCPG-CATM) </a:t>
            </a:r>
          </a:p>
        </p:txBody>
      </p:sp>
      <p:sp>
        <p:nvSpPr>
          <p:cNvPr id="91" name="Rectangle à coins arrondis 90"/>
          <p:cNvSpPr/>
          <p:nvPr/>
        </p:nvSpPr>
        <p:spPr>
          <a:xfrm>
            <a:off x="3368976" y="602132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50" dirty="0" smtClean="0">
                <a:solidFill>
                  <a:schemeClr val="tx1"/>
                </a:solidFill>
              </a:rPr>
              <a:t>Jean-Philippe COUASNON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(CARAC) </a:t>
            </a:r>
          </a:p>
        </p:txBody>
      </p:sp>
      <p:sp>
        <p:nvSpPr>
          <p:cNvPr id="92" name="Rectangle à coins arrondis 91"/>
          <p:cNvSpPr/>
          <p:nvPr/>
        </p:nvSpPr>
        <p:spPr>
          <a:xfrm>
            <a:off x="4881144" y="422108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Alain CUINET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(AMGYO) </a:t>
            </a:r>
          </a:p>
        </p:txBody>
      </p:sp>
      <p:sp>
        <p:nvSpPr>
          <p:cNvPr id="93" name="Rectangle à coins arrondis 92"/>
          <p:cNvSpPr/>
          <p:nvPr/>
        </p:nvSpPr>
        <p:spPr>
          <a:xfrm>
            <a:off x="4881144" y="458112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Pierre DESTARAC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(FNCPG-CATM) </a:t>
            </a:r>
          </a:p>
        </p:txBody>
      </p:sp>
      <p:sp>
        <p:nvSpPr>
          <p:cNvPr id="94" name="Rectangle à coins arrondis 93"/>
          <p:cNvSpPr/>
          <p:nvPr/>
        </p:nvSpPr>
        <p:spPr>
          <a:xfrm>
            <a:off x="4881144" y="494116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Pierre DESTARAC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(FNCPG-CATM) </a:t>
            </a:r>
          </a:p>
        </p:txBody>
      </p:sp>
      <p:sp>
        <p:nvSpPr>
          <p:cNvPr id="95" name="Rectangle à coins arrondis 94"/>
          <p:cNvSpPr/>
          <p:nvPr/>
        </p:nvSpPr>
        <p:spPr>
          <a:xfrm>
            <a:off x="4881144" y="530120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André DUPAU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(ACCAP) </a:t>
            </a:r>
          </a:p>
        </p:txBody>
      </p:sp>
      <p:sp>
        <p:nvSpPr>
          <p:cNvPr id="96" name="Rectangle à coins arrondis 95"/>
          <p:cNvSpPr/>
          <p:nvPr/>
        </p:nvSpPr>
        <p:spPr>
          <a:xfrm>
            <a:off x="4881144" y="566124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Jacques FARON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(FNACA) </a:t>
            </a:r>
          </a:p>
        </p:txBody>
      </p:sp>
      <p:sp>
        <p:nvSpPr>
          <p:cNvPr id="97" name="Rectangle à coins arrondis 96"/>
          <p:cNvSpPr/>
          <p:nvPr/>
        </p:nvSpPr>
        <p:spPr>
          <a:xfrm>
            <a:off x="4881144" y="602128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Denise FOURNIER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(FNACA) </a:t>
            </a:r>
          </a:p>
        </p:txBody>
      </p:sp>
      <p:sp>
        <p:nvSpPr>
          <p:cNvPr id="98" name="Rectangle à coins arrondis 97"/>
          <p:cNvSpPr/>
          <p:nvPr/>
        </p:nvSpPr>
        <p:spPr>
          <a:xfrm>
            <a:off x="6393312" y="422108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Michel HOULET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(AAACVG SG) </a:t>
            </a:r>
          </a:p>
        </p:txBody>
      </p:sp>
      <p:sp>
        <p:nvSpPr>
          <p:cNvPr id="99" name="Rectangle à coins arrondis 98"/>
          <p:cNvSpPr/>
          <p:nvPr/>
        </p:nvSpPr>
        <p:spPr>
          <a:xfrm>
            <a:off x="6393312" y="458112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Christian LAFAYE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(FNBMIG) </a:t>
            </a:r>
          </a:p>
        </p:txBody>
      </p:sp>
      <p:sp>
        <p:nvSpPr>
          <p:cNvPr id="100" name="Rectangle à coins arrondis 99"/>
          <p:cNvSpPr/>
          <p:nvPr/>
        </p:nvSpPr>
        <p:spPr>
          <a:xfrm>
            <a:off x="6393312" y="494254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Pierre LARA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(CARAC) </a:t>
            </a:r>
          </a:p>
        </p:txBody>
      </p:sp>
      <p:sp>
        <p:nvSpPr>
          <p:cNvPr id="101" name="Rectangle à coins arrondis 100"/>
          <p:cNvSpPr/>
          <p:nvPr/>
        </p:nvSpPr>
        <p:spPr>
          <a:xfrm>
            <a:off x="6393312" y="530124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Maurice LIERMANN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(ANACVG Douanes) </a:t>
            </a:r>
          </a:p>
        </p:txBody>
      </p:sp>
      <p:sp>
        <p:nvSpPr>
          <p:cNvPr id="65" name="Rectangle à coins arrondis 64"/>
          <p:cNvSpPr/>
          <p:nvPr/>
        </p:nvSpPr>
        <p:spPr>
          <a:xfrm>
            <a:off x="6393312" y="566124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Jean-Marc MALLET</a:t>
            </a:r>
            <a:endParaRPr lang="fr-FR" sz="900" dirty="0" smtClean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(CARAC) </a:t>
            </a:r>
            <a:endParaRPr lang="fr-FR" sz="900" i="1" dirty="0" smtClean="0">
              <a:solidFill>
                <a:schemeClr val="tx1"/>
              </a:solidFill>
            </a:endParaRPr>
          </a:p>
        </p:txBody>
      </p:sp>
      <p:sp>
        <p:nvSpPr>
          <p:cNvPr id="67" name="Rectangle à coins arrondis 66"/>
          <p:cNvSpPr/>
          <p:nvPr/>
        </p:nvSpPr>
        <p:spPr>
          <a:xfrm>
            <a:off x="6393312" y="602128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Pierre MOLINARI</a:t>
            </a:r>
            <a:endParaRPr lang="fr-FR" sz="900" dirty="0" smtClean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(FNACA) </a:t>
            </a:r>
            <a:endParaRPr lang="fr-FR" sz="900" i="1" dirty="0" smtClean="0">
              <a:solidFill>
                <a:schemeClr val="tx1"/>
              </a:solidFill>
            </a:endParaRPr>
          </a:p>
        </p:txBody>
      </p:sp>
      <p:sp>
        <p:nvSpPr>
          <p:cNvPr id="71" name="Rectangle à coins arrondis 70"/>
          <p:cNvSpPr/>
          <p:nvPr/>
        </p:nvSpPr>
        <p:spPr>
          <a:xfrm>
            <a:off x="7905328" y="4217575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Henri PATUREL</a:t>
            </a:r>
            <a:endParaRPr lang="fr-FR" sz="900" dirty="0" smtClean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(FNAPOG) </a:t>
            </a:r>
            <a:endParaRPr lang="fr-FR" sz="900" i="1" dirty="0" smtClean="0">
              <a:solidFill>
                <a:schemeClr val="tx1"/>
              </a:solidFill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7905480" y="4582548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Jean-René SIMON</a:t>
            </a:r>
            <a:endParaRPr lang="fr-FR" sz="900" dirty="0" smtClean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(FNACA) </a:t>
            </a:r>
            <a:endParaRPr lang="fr-FR" sz="900" i="1" dirty="0" smtClean="0">
              <a:solidFill>
                <a:schemeClr val="tx1"/>
              </a:solidFill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7905480" y="4939454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Pierre TRICOT</a:t>
            </a:r>
            <a:endParaRPr lang="fr-FR" sz="900" dirty="0" smtClean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(UBFT) </a:t>
            </a:r>
            <a:endParaRPr lang="fr-FR" sz="900" i="1" dirty="0" smtClean="0">
              <a:solidFill>
                <a:schemeClr val="tx1"/>
              </a:solidFill>
            </a:endParaRPr>
          </a:p>
        </p:txBody>
      </p:sp>
      <p:sp>
        <p:nvSpPr>
          <p:cNvPr id="74" name="Rectangle à coins arrondis 73"/>
          <p:cNvSpPr/>
          <p:nvPr/>
        </p:nvSpPr>
        <p:spPr>
          <a:xfrm>
            <a:off x="7905480" y="5299454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Serge WOURGAFT</a:t>
            </a:r>
            <a:endParaRPr lang="fr-FR" sz="900" dirty="0" smtClean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(FNDIRP) </a:t>
            </a:r>
            <a:endParaRPr lang="fr-FR" sz="900" i="1" dirty="0" smtClean="0">
              <a:solidFill>
                <a:schemeClr val="tx1"/>
              </a:solidFill>
            </a:endParaRPr>
          </a:p>
        </p:txBody>
      </p:sp>
      <p:sp>
        <p:nvSpPr>
          <p:cNvPr id="75" name="Rectangle à coins arrondis 74"/>
          <p:cNvSpPr/>
          <p:nvPr/>
        </p:nvSpPr>
        <p:spPr>
          <a:xfrm>
            <a:off x="7905480" y="5659454"/>
            <a:ext cx="1368000" cy="3600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Franci</a:t>
            </a:r>
            <a:r>
              <a:rPr lang="fr-FR" sz="900" dirty="0" smtClean="0">
                <a:solidFill>
                  <a:schemeClr val="tx1"/>
                </a:solidFill>
              </a:rPr>
              <a:t>s YVERNES</a:t>
            </a:r>
            <a:endParaRPr lang="fr-FR" sz="900" dirty="0" smtClean="0">
              <a:solidFill>
                <a:schemeClr val="tx1"/>
              </a:solidFill>
            </a:endParaRP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(FNACA) </a:t>
            </a:r>
            <a:endParaRPr lang="fr-FR" sz="9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944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262</Words>
  <Application>Microsoft Office PowerPoint</Application>
  <PresentationFormat>Format A4 (210 x 297 mm)</PresentationFormat>
  <Paragraphs>104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UFAC COMPTA</dc:creator>
  <cp:lastModifiedBy>UFAC COMPTA</cp:lastModifiedBy>
  <cp:revision>82</cp:revision>
  <cp:lastPrinted>2024-01-30T13:50:01Z</cp:lastPrinted>
  <dcterms:created xsi:type="dcterms:W3CDTF">2014-10-21T08:02:28Z</dcterms:created>
  <dcterms:modified xsi:type="dcterms:W3CDTF">2024-06-18T14:11:13Z</dcterms:modified>
</cp:coreProperties>
</file>